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2A6D788-96B5-47CB-8DA7-A5F15CE5ACAA}">
  <a:tblStyle styleId="{22A6D788-96B5-47CB-8DA7-A5F15CE5AC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89950"/>
            <a:ext cx="7560000" cy="141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4644">
                <a:latin typeface="Courier New"/>
                <a:ea typeface="Courier New"/>
                <a:cs typeface="Courier New"/>
                <a:sym typeface="Courier New"/>
              </a:rPr>
              <a:t>PERSONA NO LOCALIZADA</a:t>
            </a:r>
            <a:endParaRPr b="1" sz="4644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311">
                <a:latin typeface="Courier New"/>
                <a:ea typeface="Courier New"/>
                <a:cs typeface="Courier New"/>
                <a:sym typeface="Courier New"/>
              </a:rPr>
              <a:t>¡Ayúdanos a encontrarle!</a:t>
            </a:r>
            <a:endParaRPr sz="431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430200" y="1799400"/>
            <a:ext cx="3197400" cy="30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678300" y="2635050"/>
            <a:ext cx="27012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600">
                <a:latin typeface="Courier New"/>
                <a:ea typeface="Courier New"/>
                <a:cs typeface="Courier New"/>
                <a:sym typeface="Courier New"/>
              </a:rPr>
              <a:t>Coloca aquí una fotografía reciente y en buena calidad de la persona desaparecida.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30200" y="4977825"/>
            <a:ext cx="3197400" cy="923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600">
                <a:latin typeface="Courier New"/>
                <a:ea typeface="Courier New"/>
                <a:cs typeface="Courier New"/>
                <a:sym typeface="Courier New"/>
              </a:rPr>
              <a:t>Nombre completo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58" name="Google Shape;58;p13"/>
          <p:cNvGraphicFramePr/>
          <p:nvPr/>
        </p:nvGraphicFramePr>
        <p:xfrm>
          <a:off x="3978175" y="179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{22A6D788-96B5-47CB-8DA7-A5F15CE5ACAA}</a:tableStyleId>
              </a:tblPr>
              <a:tblGrid>
                <a:gridCol w="1339650"/>
                <a:gridCol w="659225"/>
                <a:gridCol w="1360200"/>
              </a:tblGrid>
              <a:tr h="526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FECHA DE DESAPARICIÓN</a:t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287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SEXO</a:t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EDAD</a:t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NACIONALIDAD</a:t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/>
                        <a:t>----------------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/>
                        <a:t>-------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/>
                        <a:t>-----------------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3901975" y="3279825"/>
            <a:ext cx="34353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600">
                <a:latin typeface="Courier New"/>
                <a:ea typeface="Courier New"/>
                <a:cs typeface="Courier New"/>
                <a:sym typeface="Courier New"/>
              </a:rPr>
              <a:t>ÚLTIMO LUGAR DONDE FUE VISTA: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urier New"/>
                <a:ea typeface="Courier New"/>
                <a:cs typeface="Courier New"/>
                <a:sym typeface="Courier New"/>
              </a:rPr>
              <a:t>colonia, ejido, municipio, estado.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600">
                <a:latin typeface="Courier New"/>
                <a:ea typeface="Courier New"/>
                <a:cs typeface="Courier New"/>
                <a:sym typeface="Courier New"/>
              </a:rPr>
              <a:t>TELÉFONO PARA INFORMES:</a:t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Courier New"/>
                <a:ea typeface="Courier New"/>
                <a:cs typeface="Courier New"/>
                <a:sym typeface="Courier New"/>
              </a:rPr>
              <a:t>Coloca aquí números de contacto (no se recomienda dar números personales).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683600" y="6357825"/>
            <a:ext cx="419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MEDIA FILIACIÓN</a:t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Describe aquí los rasgos físicos de la persona.</a:t>
            </a:r>
            <a:endParaRPr sz="1200"/>
          </a:p>
        </p:txBody>
      </p:sp>
      <p:cxnSp>
        <p:nvCxnSpPr>
          <p:cNvPr id="61" name="Google Shape;61;p13"/>
          <p:cNvCxnSpPr/>
          <p:nvPr/>
        </p:nvCxnSpPr>
        <p:spPr>
          <a:xfrm>
            <a:off x="-38925" y="6236975"/>
            <a:ext cx="7661100" cy="0"/>
          </a:xfrm>
          <a:prstGeom prst="straightConnector1">
            <a:avLst/>
          </a:prstGeom>
          <a:noFill/>
          <a:ln cap="flat" cmpd="sng" w="76200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62" name="Google Shape;62;p13"/>
          <p:cNvGraphicFramePr/>
          <p:nvPr/>
        </p:nvGraphicFramePr>
        <p:xfrm>
          <a:off x="88913" y="734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{22A6D788-96B5-47CB-8DA7-A5F15CE5ACAA}</a:tableStyleId>
              </a:tblPr>
              <a:tblGrid>
                <a:gridCol w="1339650"/>
                <a:gridCol w="659225"/>
                <a:gridCol w="393275"/>
              </a:tblGrid>
              <a:tr h="587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Estatura y complexión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87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Forma de cejas y orejas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695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Forma de nariz y boca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929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Señas particulares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1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63" name="Google Shape;63;p13"/>
          <p:cNvSpPr/>
          <p:nvPr/>
        </p:nvSpPr>
        <p:spPr>
          <a:xfrm>
            <a:off x="2582838" y="7340575"/>
            <a:ext cx="2538300" cy="30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2803488" y="7676325"/>
            <a:ext cx="2097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200">
                <a:latin typeface="Courier New"/>
                <a:ea typeface="Courier New"/>
                <a:cs typeface="Courier New"/>
                <a:sym typeface="Courier New"/>
              </a:rPr>
              <a:t>Coloca aquí una fotografía reciente donde se puedan notar los rasgos que describes</a:t>
            </a:r>
            <a:endParaRPr b="1"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65" name="Google Shape;65;p13"/>
          <p:cNvGraphicFramePr/>
          <p:nvPr/>
        </p:nvGraphicFramePr>
        <p:xfrm>
          <a:off x="5222888" y="735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{22A6D788-96B5-47CB-8DA7-A5F15CE5ACAA}</a:tableStyleId>
              </a:tblPr>
              <a:tblGrid>
                <a:gridCol w="1250150"/>
                <a:gridCol w="615175"/>
                <a:gridCol w="382850"/>
              </a:tblGrid>
              <a:tr h="601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Color de piel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827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Tamaño y color de ojos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713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Forma del rostro y mentón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1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892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200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Tamaño y color de cabello</a:t>
                      </a:r>
                      <a:endParaRPr b="1" sz="1200">
                        <a:solidFill>
                          <a:schemeClr val="dk1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100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-------</a:t>
                      </a:r>
                      <a:endParaRPr b="1" sz="1100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